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Barlow Bold Italics" charset="1" panose="00000800000000000000"/>
      <p:regular r:id="rId18"/>
    </p:embeddedFont>
    <p:embeddedFont>
      <p:font typeface="Montserrat Bold" charset="1" panose="00000800000000000000"/>
      <p:regular r:id="rId19"/>
    </p:embeddedFont>
    <p:embeddedFont>
      <p:font typeface="Montserrat" charset="1" panose="000005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5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5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5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5.pn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5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1127299" y="1350172"/>
            <a:ext cx="4877424" cy="2780132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2707794" y="1716129"/>
            <a:ext cx="3296929" cy="2048217"/>
          </a:xfrm>
          <a:custGeom>
            <a:avLst/>
            <a:gdLst/>
            <a:ahLst/>
            <a:cxnLst/>
            <a:rect r="r" b="b" t="t" l="l"/>
            <a:pathLst>
              <a:path h="2048217" w="3296929">
                <a:moveTo>
                  <a:pt x="0" y="0"/>
                </a:moveTo>
                <a:lnTo>
                  <a:pt x="3296929" y="0"/>
                </a:lnTo>
                <a:lnTo>
                  <a:pt x="3296929" y="2048217"/>
                </a:lnTo>
                <a:lnTo>
                  <a:pt x="0" y="204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98273" y="9484490"/>
            <a:ext cx="11941820" cy="415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2"/>
              </a:lnSpc>
              <a:spcBef>
                <a:spcPct val="0"/>
              </a:spcBef>
            </a:pPr>
            <a:r>
              <a:rPr lang="en-US" b="true" sz="2394" i="true">
                <a:solidFill>
                  <a:srgbClr val="142347"/>
                </a:solidFill>
                <a:latin typeface="Barlow Bold Italics"/>
                <a:ea typeface="Barlow Bold Italics"/>
                <a:cs typeface="Barlow Bold Italics"/>
                <a:sym typeface="Barlow Bold Italics"/>
              </a:rPr>
              <a:t>“What if some students are not struggling to learn, but struggling to show what they know?”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237346"/>
            <a:ext cx="11008301" cy="8256226"/>
          </a:xfrm>
          <a:custGeom>
            <a:avLst/>
            <a:gdLst/>
            <a:ahLst/>
            <a:cxnLst/>
            <a:rect r="r" b="b" t="t" l="l"/>
            <a:pathLst>
              <a:path h="8256226" w="11008301">
                <a:moveTo>
                  <a:pt x="0" y="0"/>
                </a:moveTo>
                <a:lnTo>
                  <a:pt x="11008301" y="0"/>
                </a:lnTo>
                <a:lnTo>
                  <a:pt x="11008301" y="8256225"/>
                </a:lnTo>
                <a:lnTo>
                  <a:pt x="0" y="8256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78921" y="0"/>
            <a:ext cx="3498882" cy="2853803"/>
          </a:xfrm>
          <a:custGeom>
            <a:avLst/>
            <a:gdLst/>
            <a:ahLst/>
            <a:cxnLst/>
            <a:rect r="r" b="b" t="t" l="l"/>
            <a:pathLst>
              <a:path h="2853803" w="3498882">
                <a:moveTo>
                  <a:pt x="0" y="0"/>
                </a:moveTo>
                <a:lnTo>
                  <a:pt x="3498882" y="0"/>
                </a:lnTo>
                <a:lnTo>
                  <a:pt x="3498882" y="2853803"/>
                </a:lnTo>
                <a:lnTo>
                  <a:pt x="0" y="2853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37002" y="0"/>
            <a:ext cx="15322298" cy="10601986"/>
          </a:xfrm>
          <a:custGeom>
            <a:avLst/>
            <a:gdLst/>
            <a:ahLst/>
            <a:cxnLst/>
            <a:rect r="r" b="b" t="t" l="l"/>
            <a:pathLst>
              <a:path h="10601986" w="15322298">
                <a:moveTo>
                  <a:pt x="0" y="0"/>
                </a:moveTo>
                <a:lnTo>
                  <a:pt x="15322298" y="0"/>
                </a:lnTo>
                <a:lnTo>
                  <a:pt x="15322298" y="10601986"/>
                </a:lnTo>
                <a:lnTo>
                  <a:pt x="0" y="106019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839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71603" y="80344"/>
            <a:ext cx="2325449" cy="1896712"/>
          </a:xfrm>
          <a:custGeom>
            <a:avLst/>
            <a:gdLst/>
            <a:ahLst/>
            <a:cxnLst/>
            <a:rect r="r" b="b" t="t" l="l"/>
            <a:pathLst>
              <a:path h="1896712" w="2325449">
                <a:moveTo>
                  <a:pt x="0" y="0"/>
                </a:moveTo>
                <a:lnTo>
                  <a:pt x="2325449" y="0"/>
                </a:lnTo>
                <a:lnTo>
                  <a:pt x="2325449" y="1896712"/>
                </a:lnTo>
                <a:lnTo>
                  <a:pt x="0" y="1896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94791" y="0"/>
            <a:ext cx="12854166" cy="10287000"/>
          </a:xfrm>
          <a:custGeom>
            <a:avLst/>
            <a:gdLst/>
            <a:ahLst/>
            <a:cxnLst/>
            <a:rect r="r" b="b" t="t" l="l"/>
            <a:pathLst>
              <a:path h="10287000" w="12854166">
                <a:moveTo>
                  <a:pt x="0" y="0"/>
                </a:moveTo>
                <a:lnTo>
                  <a:pt x="12854166" y="0"/>
                </a:lnTo>
                <a:lnTo>
                  <a:pt x="128541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28839" y="0"/>
            <a:ext cx="2659161" cy="2168899"/>
          </a:xfrm>
          <a:custGeom>
            <a:avLst/>
            <a:gdLst/>
            <a:ahLst/>
            <a:cxnLst/>
            <a:rect r="r" b="b" t="t" l="l"/>
            <a:pathLst>
              <a:path h="2168899" w="2659161">
                <a:moveTo>
                  <a:pt x="0" y="0"/>
                </a:moveTo>
                <a:lnTo>
                  <a:pt x="2659161" y="0"/>
                </a:lnTo>
                <a:lnTo>
                  <a:pt x="2659161" y="2168899"/>
                </a:lnTo>
                <a:lnTo>
                  <a:pt x="0" y="21688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</p:spTree>
  </p:cSld>
  <p:clrMapOvr>
    <a:masterClrMapping/>
  </p:clrMapOvr>
  <p:transition spd="fast">
    <p:cover dir="d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0"/>
            <a:ext cx="15201900" cy="10820400"/>
          </a:xfrm>
          <a:custGeom>
            <a:avLst/>
            <a:gdLst/>
            <a:ahLst/>
            <a:cxnLst/>
            <a:rect r="r" b="b" t="t" l="l"/>
            <a:pathLst>
              <a:path h="10820400" w="15201900">
                <a:moveTo>
                  <a:pt x="0" y="0"/>
                </a:moveTo>
                <a:lnTo>
                  <a:pt x="15201900" y="0"/>
                </a:lnTo>
                <a:lnTo>
                  <a:pt x="15201900" y="10820400"/>
                </a:lnTo>
                <a:lnTo>
                  <a:pt x="0" y="10820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66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64543" y="-41189"/>
            <a:ext cx="2623457" cy="2139777"/>
          </a:xfrm>
          <a:custGeom>
            <a:avLst/>
            <a:gdLst/>
            <a:ahLst/>
            <a:cxnLst/>
            <a:rect r="r" b="b" t="t" l="l"/>
            <a:pathLst>
              <a:path h="2139777" w="2623457">
                <a:moveTo>
                  <a:pt x="0" y="0"/>
                </a:moveTo>
                <a:lnTo>
                  <a:pt x="2623457" y="0"/>
                </a:lnTo>
                <a:lnTo>
                  <a:pt x="2623457" y="2139778"/>
                </a:lnTo>
                <a:lnTo>
                  <a:pt x="0" y="2139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11413"/>
            <a:ext cx="937980" cy="937980"/>
          </a:xfrm>
          <a:custGeom>
            <a:avLst/>
            <a:gdLst/>
            <a:ahLst/>
            <a:cxnLst/>
            <a:rect r="r" b="b" t="t" l="l"/>
            <a:pathLst>
              <a:path h="937980" w="937980">
                <a:moveTo>
                  <a:pt x="0" y="0"/>
                </a:moveTo>
                <a:lnTo>
                  <a:pt x="937980" y="0"/>
                </a:lnTo>
                <a:lnTo>
                  <a:pt x="937980" y="937980"/>
                </a:lnTo>
                <a:lnTo>
                  <a:pt x="0" y="937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64543" y="0"/>
            <a:ext cx="2623457" cy="2139777"/>
          </a:xfrm>
          <a:custGeom>
            <a:avLst/>
            <a:gdLst/>
            <a:ahLst/>
            <a:cxnLst/>
            <a:rect r="r" b="b" t="t" l="l"/>
            <a:pathLst>
              <a:path h="2139777" w="2623457">
                <a:moveTo>
                  <a:pt x="0" y="0"/>
                </a:moveTo>
                <a:lnTo>
                  <a:pt x="2623457" y="0"/>
                </a:lnTo>
                <a:lnTo>
                  <a:pt x="2623457" y="2139777"/>
                </a:lnTo>
                <a:lnTo>
                  <a:pt x="0" y="2139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476" t="-167079" r="-168536" b="-933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80414" y="0"/>
            <a:ext cx="10700095" cy="10176852"/>
          </a:xfrm>
          <a:custGeom>
            <a:avLst/>
            <a:gdLst/>
            <a:ahLst/>
            <a:cxnLst/>
            <a:rect r="r" b="b" t="t" l="l"/>
            <a:pathLst>
              <a:path h="10176852" w="10700095">
                <a:moveTo>
                  <a:pt x="0" y="0"/>
                </a:moveTo>
                <a:lnTo>
                  <a:pt x="10700096" y="0"/>
                </a:lnTo>
                <a:lnTo>
                  <a:pt x="10700096" y="10176852"/>
                </a:lnTo>
                <a:lnTo>
                  <a:pt x="0" y="1017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64" t="-711" r="-44300" b="-784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535810" y="1069889"/>
            <a:ext cx="4591832" cy="9000005"/>
          </a:xfrm>
          <a:custGeom>
            <a:avLst/>
            <a:gdLst/>
            <a:ahLst/>
            <a:cxnLst/>
            <a:rect r="r" b="b" t="t" l="l"/>
            <a:pathLst>
              <a:path h="9000005" w="4591832">
                <a:moveTo>
                  <a:pt x="0" y="0"/>
                </a:moveTo>
                <a:lnTo>
                  <a:pt x="4591832" y="0"/>
                </a:lnTo>
                <a:lnTo>
                  <a:pt x="4591832" y="9000005"/>
                </a:lnTo>
                <a:lnTo>
                  <a:pt x="0" y="9000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2318" t="-12942" r="0" b="-1029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47296" y="194554"/>
            <a:ext cx="680537" cy="680537"/>
          </a:xfrm>
          <a:custGeom>
            <a:avLst/>
            <a:gdLst/>
            <a:ahLst/>
            <a:cxnLst/>
            <a:rect r="r" b="b" t="t" l="l"/>
            <a:pathLst>
              <a:path h="680537" w="680537">
                <a:moveTo>
                  <a:pt x="0" y="0"/>
                </a:moveTo>
                <a:lnTo>
                  <a:pt x="680537" y="0"/>
                </a:lnTo>
                <a:lnTo>
                  <a:pt x="680537" y="680537"/>
                </a:lnTo>
                <a:lnTo>
                  <a:pt x="0" y="6805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0"/>
            <a:ext cx="16422065" cy="10197039"/>
          </a:xfrm>
          <a:custGeom>
            <a:avLst/>
            <a:gdLst/>
            <a:ahLst/>
            <a:cxnLst/>
            <a:rect r="r" b="b" t="t" l="l"/>
            <a:pathLst>
              <a:path h="10197039" w="16422065">
                <a:moveTo>
                  <a:pt x="0" y="0"/>
                </a:moveTo>
                <a:lnTo>
                  <a:pt x="16422065" y="0"/>
                </a:lnTo>
                <a:lnTo>
                  <a:pt x="16422065" y="10197039"/>
                </a:lnTo>
                <a:lnTo>
                  <a:pt x="0" y="10197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87" t="0" r="0" b="-136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64228" y="-323827"/>
            <a:ext cx="2427374" cy="1979845"/>
          </a:xfrm>
          <a:custGeom>
            <a:avLst/>
            <a:gdLst/>
            <a:ahLst/>
            <a:cxnLst/>
            <a:rect r="r" b="b" t="t" l="l"/>
            <a:pathLst>
              <a:path h="1979845" w="2427374">
                <a:moveTo>
                  <a:pt x="0" y="0"/>
                </a:moveTo>
                <a:lnTo>
                  <a:pt x="2427373" y="0"/>
                </a:lnTo>
                <a:lnTo>
                  <a:pt x="2427373" y="1979845"/>
                </a:lnTo>
                <a:lnTo>
                  <a:pt x="0" y="19798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92911"/>
            <a:ext cx="746369" cy="746369"/>
          </a:xfrm>
          <a:custGeom>
            <a:avLst/>
            <a:gdLst/>
            <a:ahLst/>
            <a:cxnLst/>
            <a:rect r="r" b="b" t="t" l="l"/>
            <a:pathLst>
              <a:path h="746369" w="746369">
                <a:moveTo>
                  <a:pt x="0" y="0"/>
                </a:moveTo>
                <a:lnTo>
                  <a:pt x="746369" y="0"/>
                </a:lnTo>
                <a:lnTo>
                  <a:pt x="746369" y="746369"/>
                </a:lnTo>
                <a:lnTo>
                  <a:pt x="0" y="7463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u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0883" y="86782"/>
            <a:ext cx="17734613" cy="10200218"/>
          </a:xfrm>
          <a:custGeom>
            <a:avLst/>
            <a:gdLst/>
            <a:ahLst/>
            <a:cxnLst/>
            <a:rect r="r" b="b" t="t" l="l"/>
            <a:pathLst>
              <a:path h="10200218" w="17734613">
                <a:moveTo>
                  <a:pt x="0" y="0"/>
                </a:moveTo>
                <a:lnTo>
                  <a:pt x="17734613" y="0"/>
                </a:lnTo>
                <a:lnTo>
                  <a:pt x="17734613" y="10200218"/>
                </a:lnTo>
                <a:lnTo>
                  <a:pt x="0" y="10200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6" t="-368" r="0" b="-163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44694" y="0"/>
            <a:ext cx="1443306" cy="1177208"/>
          </a:xfrm>
          <a:custGeom>
            <a:avLst/>
            <a:gdLst/>
            <a:ahLst/>
            <a:cxnLst/>
            <a:rect r="r" b="b" t="t" l="l"/>
            <a:pathLst>
              <a:path h="1177208" w="1443306">
                <a:moveTo>
                  <a:pt x="0" y="0"/>
                </a:moveTo>
                <a:lnTo>
                  <a:pt x="1443306" y="0"/>
                </a:lnTo>
                <a:lnTo>
                  <a:pt x="1443306" y="1177208"/>
                </a:lnTo>
                <a:lnTo>
                  <a:pt x="0" y="1177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8085" y="310146"/>
            <a:ext cx="867062" cy="867062"/>
          </a:xfrm>
          <a:custGeom>
            <a:avLst/>
            <a:gdLst/>
            <a:ahLst/>
            <a:cxnLst/>
            <a:rect r="r" b="b" t="t" l="l"/>
            <a:pathLst>
              <a:path h="867062" w="867062">
                <a:moveTo>
                  <a:pt x="0" y="0"/>
                </a:moveTo>
                <a:lnTo>
                  <a:pt x="867062" y="0"/>
                </a:lnTo>
                <a:lnTo>
                  <a:pt x="867062" y="867062"/>
                </a:lnTo>
                <a:lnTo>
                  <a:pt x="0" y="867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47853" y="0"/>
            <a:ext cx="16094771" cy="10064972"/>
          </a:xfrm>
          <a:custGeom>
            <a:avLst/>
            <a:gdLst/>
            <a:ahLst/>
            <a:cxnLst/>
            <a:rect r="r" b="b" t="t" l="l"/>
            <a:pathLst>
              <a:path h="10064972" w="16094771">
                <a:moveTo>
                  <a:pt x="0" y="0"/>
                </a:moveTo>
                <a:lnTo>
                  <a:pt x="16094771" y="0"/>
                </a:lnTo>
                <a:lnTo>
                  <a:pt x="16094771" y="10064972"/>
                </a:lnTo>
                <a:lnTo>
                  <a:pt x="0" y="10064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53" t="0" r="0" b="-139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93463" y="0"/>
            <a:ext cx="2449161" cy="1997616"/>
          </a:xfrm>
          <a:custGeom>
            <a:avLst/>
            <a:gdLst/>
            <a:ahLst/>
            <a:cxnLst/>
            <a:rect r="r" b="b" t="t" l="l"/>
            <a:pathLst>
              <a:path h="1997616" w="2449161">
                <a:moveTo>
                  <a:pt x="0" y="0"/>
                </a:moveTo>
                <a:lnTo>
                  <a:pt x="2449161" y="0"/>
                </a:lnTo>
                <a:lnTo>
                  <a:pt x="2449161" y="1997616"/>
                </a:lnTo>
                <a:lnTo>
                  <a:pt x="0" y="1997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0934" y="241466"/>
            <a:ext cx="787234" cy="787234"/>
          </a:xfrm>
          <a:custGeom>
            <a:avLst/>
            <a:gdLst/>
            <a:ahLst/>
            <a:cxnLst/>
            <a:rect r="r" b="b" t="t" l="l"/>
            <a:pathLst>
              <a:path h="787234" w="787234">
                <a:moveTo>
                  <a:pt x="0" y="0"/>
                </a:moveTo>
                <a:lnTo>
                  <a:pt x="787234" y="0"/>
                </a:lnTo>
                <a:lnTo>
                  <a:pt x="787234" y="787234"/>
                </a:lnTo>
                <a:lnTo>
                  <a:pt x="0" y="7872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24734" y="0"/>
            <a:ext cx="2163266" cy="1764430"/>
          </a:xfrm>
          <a:custGeom>
            <a:avLst/>
            <a:gdLst/>
            <a:ahLst/>
            <a:cxnLst/>
            <a:rect r="r" b="b" t="t" l="l"/>
            <a:pathLst>
              <a:path h="1764430" w="2163266">
                <a:moveTo>
                  <a:pt x="0" y="0"/>
                </a:moveTo>
                <a:lnTo>
                  <a:pt x="2163266" y="0"/>
                </a:lnTo>
                <a:lnTo>
                  <a:pt x="2163266" y="1764430"/>
                </a:lnTo>
                <a:lnTo>
                  <a:pt x="0" y="1764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476" t="-167079" r="-168536" b="-933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2360" y="-158546"/>
            <a:ext cx="17663280" cy="10287000"/>
          </a:xfrm>
          <a:custGeom>
            <a:avLst/>
            <a:gdLst/>
            <a:ahLst/>
            <a:cxnLst/>
            <a:rect r="r" b="b" t="t" l="l"/>
            <a:pathLst>
              <a:path h="10287000" w="17663280">
                <a:moveTo>
                  <a:pt x="0" y="0"/>
                </a:moveTo>
                <a:lnTo>
                  <a:pt x="17663280" y="0"/>
                </a:lnTo>
                <a:lnTo>
                  <a:pt x="176632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4398"/>
            </a:stretch>
          </a:blipFill>
        </p:spPr>
      </p:sp>
    </p:spTree>
  </p:cSld>
  <p:clrMapOvr>
    <a:masterClrMapping/>
  </p:clrMapOvr>
  <p:transition spd="fast">
    <p:cover dir="d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85943" y="0"/>
            <a:ext cx="2202057" cy="1796070"/>
          </a:xfrm>
          <a:custGeom>
            <a:avLst/>
            <a:gdLst/>
            <a:ahLst/>
            <a:cxnLst/>
            <a:rect r="r" b="b" t="t" l="l"/>
            <a:pathLst>
              <a:path h="1796070" w="2202057">
                <a:moveTo>
                  <a:pt x="0" y="0"/>
                </a:moveTo>
                <a:lnTo>
                  <a:pt x="2202057" y="0"/>
                </a:lnTo>
                <a:lnTo>
                  <a:pt x="2202057" y="1796070"/>
                </a:lnTo>
                <a:lnTo>
                  <a:pt x="0" y="1796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476" t="-167079" r="-168536" b="-933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666" y="150666"/>
            <a:ext cx="878034" cy="878034"/>
          </a:xfrm>
          <a:custGeom>
            <a:avLst/>
            <a:gdLst/>
            <a:ahLst/>
            <a:cxnLst/>
            <a:rect r="r" b="b" t="t" l="l"/>
            <a:pathLst>
              <a:path h="878034" w="878034">
                <a:moveTo>
                  <a:pt x="0" y="0"/>
                </a:moveTo>
                <a:lnTo>
                  <a:pt x="878034" y="0"/>
                </a:lnTo>
                <a:lnTo>
                  <a:pt x="878034" y="878034"/>
                </a:lnTo>
                <a:lnTo>
                  <a:pt x="0" y="878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74844" y="1321731"/>
            <a:ext cx="14535546" cy="1153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 b="true">
                <a:solidFill>
                  <a:srgbClr val="0916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 1</a:t>
            </a:r>
          </a:p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your research, you worked with students in both Czechia and Turkey. Did you observe any cultural differences in how neurodivergence is perceived or supported in these two educational contexts?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74844" y="3027828"/>
            <a:ext cx="14535546" cy="1544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8"/>
              </a:lnSpc>
            </a:pPr>
            <a:r>
              <a:rPr lang="en-US" sz="2205" b="true">
                <a:solidFill>
                  <a:srgbClr val="0916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 2</a:t>
            </a:r>
          </a:p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</a:t>
            </a: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challenge teachers face with open-ended, creativity-based tasks is assessment. How do you recommend teachers grade or evaluate these activities in a way that remains inclusive but still aligns with institutional curriculum standards?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74844" y="5105400"/>
            <a:ext cx="14535546" cy="763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8"/>
              </a:lnSpc>
            </a:pPr>
            <a:r>
              <a:rPr lang="en-US" sz="2205" b="true">
                <a:solidFill>
                  <a:srgbClr val="0916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 3</a:t>
            </a:r>
          </a:p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would you differentiate an activity in a way that would suit more types of learners?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74844" y="6422050"/>
            <a:ext cx="14535546" cy="763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8"/>
              </a:lnSpc>
            </a:pPr>
            <a:r>
              <a:rPr lang="en-US" sz="2205" b="true">
                <a:solidFill>
                  <a:srgbClr val="0916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 4</a:t>
            </a:r>
          </a:p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Can you suggest a lesson including activities that would include a variety of learners?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74844" y="7714128"/>
            <a:ext cx="14535546" cy="1544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8"/>
              </a:lnSpc>
            </a:pPr>
            <a:r>
              <a:rPr lang="en-US" sz="2205" b="true">
                <a:solidFill>
                  <a:srgbClr val="0916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 5</a:t>
            </a:r>
          </a:p>
          <a:p>
            <a:pPr algn="l">
              <a:lnSpc>
                <a:spcPts val="3088"/>
              </a:lnSpc>
              <a:spcBef>
                <a:spcPct val="0"/>
              </a:spcBef>
            </a:pP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state: ”Creative activities offer import</a:t>
            </a:r>
            <a:r>
              <a:rPr lang="en-US" sz="220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ant opportunities for student self-expression, particularly for those who may not engage with traditional textbook activities” (p 31). Is there a way to adapt the so-called ”traditional textbook activities” in a more creative/suitable way for neurodivergent learners?</a:t>
            </a:r>
          </a:p>
        </p:txBody>
      </p:sp>
    </p:spTree>
  </p:cSld>
  <p:clrMapOvr>
    <a:masterClrMapping/>
  </p:clrMapOvr>
  <p:transition spd="fast">
    <p:cover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28359" y="0"/>
            <a:ext cx="12376002" cy="8932665"/>
          </a:xfrm>
          <a:custGeom>
            <a:avLst/>
            <a:gdLst/>
            <a:ahLst/>
            <a:cxnLst/>
            <a:rect r="r" b="b" t="t" l="l"/>
            <a:pathLst>
              <a:path h="8932665" w="12376002">
                <a:moveTo>
                  <a:pt x="0" y="0"/>
                </a:moveTo>
                <a:lnTo>
                  <a:pt x="12376001" y="0"/>
                </a:lnTo>
                <a:lnTo>
                  <a:pt x="12376001" y="8932665"/>
                </a:lnTo>
                <a:lnTo>
                  <a:pt x="0" y="89326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33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04360" y="-222510"/>
            <a:ext cx="3083640" cy="2515118"/>
          </a:xfrm>
          <a:custGeom>
            <a:avLst/>
            <a:gdLst/>
            <a:ahLst/>
            <a:cxnLst/>
            <a:rect r="r" b="b" t="t" l="l"/>
            <a:pathLst>
              <a:path h="2515118" w="3083640">
                <a:moveTo>
                  <a:pt x="0" y="0"/>
                </a:moveTo>
                <a:lnTo>
                  <a:pt x="3083640" y="0"/>
                </a:lnTo>
                <a:lnTo>
                  <a:pt x="3083640" y="2515118"/>
                </a:lnTo>
                <a:lnTo>
                  <a:pt x="0" y="2515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476" t="-167079" r="-168536" b="-9338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39684" y="8546326"/>
            <a:ext cx="7808633" cy="1423949"/>
          </a:xfrm>
          <a:custGeom>
            <a:avLst/>
            <a:gdLst/>
            <a:ahLst/>
            <a:cxnLst/>
            <a:rect r="r" b="b" t="t" l="l"/>
            <a:pathLst>
              <a:path h="1423949" w="7808633">
                <a:moveTo>
                  <a:pt x="0" y="0"/>
                </a:moveTo>
                <a:lnTo>
                  <a:pt x="7808632" y="0"/>
                </a:lnTo>
                <a:lnTo>
                  <a:pt x="7808632" y="1423948"/>
                </a:lnTo>
                <a:lnTo>
                  <a:pt x="0" y="1423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0562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5716" y="399589"/>
            <a:ext cx="1233057" cy="1258221"/>
          </a:xfrm>
          <a:custGeom>
            <a:avLst/>
            <a:gdLst/>
            <a:ahLst/>
            <a:cxnLst/>
            <a:rect r="r" b="b" t="t" l="l"/>
            <a:pathLst>
              <a:path h="1258221" w="1233057">
                <a:moveTo>
                  <a:pt x="0" y="0"/>
                </a:moveTo>
                <a:lnTo>
                  <a:pt x="1233057" y="0"/>
                </a:lnTo>
                <a:lnTo>
                  <a:pt x="1233057" y="1258222"/>
                </a:lnTo>
                <a:lnTo>
                  <a:pt x="0" y="12582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DAHLKgEeaxQ</dc:identifier>
  <dcterms:modified xsi:type="dcterms:W3CDTF">2011-08-01T06:04:30Z</dcterms:modified>
  <cp:revision>1</cp:revision>
  <dc:title>“What if some students are not struggling to learn, but struggling to show what they know?”</dc:title>
</cp:coreProperties>
</file>