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6858000" cy="9144000"/>
  <p:embeddedFontLst>
    <p:embeddedFont>
      <p:font typeface="Marykate" charset="1" panose="00000000000000000000"/>
      <p:regular r:id="rId15"/>
    </p:embeddedFont>
    <p:embeddedFont>
      <p:font typeface="Poppins" charset="1" panose="00000500000000000000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png" Type="http://schemas.openxmlformats.org/officeDocument/2006/relationships/image"/><Relationship Id="rId4" Target="../media/image4.svg" Type="http://schemas.openxmlformats.org/officeDocument/2006/relationships/image"/><Relationship Id="rId5" Target="../media/image5.png" Type="http://schemas.openxmlformats.org/officeDocument/2006/relationships/image"/><Relationship Id="rId6" Target="../media/image6.svg" Type="http://schemas.openxmlformats.org/officeDocument/2006/relationships/image"/><Relationship Id="rId7" Target="../media/image7.png" Type="http://schemas.openxmlformats.org/officeDocument/2006/relationships/image"/><Relationship Id="rId8" Target="../media/image8.png" Type="http://schemas.openxmlformats.org/officeDocument/2006/relationships/image"/><Relationship Id="rId9" Target="../media/image9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Relationship Id="rId3" Target="../media/image11.png" Type="http://schemas.openxmlformats.org/officeDocument/2006/relationships/image"/><Relationship Id="rId4" Target="../media/image12.svg" Type="http://schemas.openxmlformats.org/officeDocument/2006/relationships/image"/><Relationship Id="rId5" Target="../media/image9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9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Relationship Id="rId3" Target="../media/image9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Relationship Id="rId3" Target="../media/image16.png" Type="http://schemas.openxmlformats.org/officeDocument/2006/relationships/image"/><Relationship Id="rId4" Target="../media/image9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Relationship Id="rId3" Target="../media/image9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png" Type="http://schemas.openxmlformats.org/officeDocument/2006/relationships/image"/><Relationship Id="rId3" Target="../media/image19.png" Type="http://schemas.openxmlformats.org/officeDocument/2006/relationships/image"/><Relationship Id="rId4" Target="../media/image20.svg" Type="http://schemas.openxmlformats.org/officeDocument/2006/relationships/image"/><Relationship Id="rId5" Target="../media/image21.png" Type="http://schemas.openxmlformats.org/officeDocument/2006/relationships/image"/><Relationship Id="rId6" Target="../media/image22.svg" Type="http://schemas.openxmlformats.org/officeDocument/2006/relationships/image"/><Relationship Id="rId7" Target="../media/image9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3.png" Type="http://schemas.openxmlformats.org/officeDocument/2006/relationships/image"/><Relationship Id="rId3" Target="../media/image24.png" Type="http://schemas.openxmlformats.org/officeDocument/2006/relationships/image"/><Relationship Id="rId4" Target="../media/image25.png" Type="http://schemas.openxmlformats.org/officeDocument/2006/relationships/image"/><Relationship Id="rId5" Target="../media/image26.svg" Type="http://schemas.openxmlformats.org/officeDocument/2006/relationships/image"/><Relationship Id="rId6" Target="../media/image9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41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819150" y="0"/>
            <a:ext cx="15440150" cy="10287000"/>
          </a:xfrm>
          <a:custGeom>
            <a:avLst/>
            <a:gdLst/>
            <a:ahLst/>
            <a:cxnLst/>
            <a:rect r="r" b="b" t="t" l="l"/>
            <a:pathLst>
              <a:path h="10287000" w="15440150">
                <a:moveTo>
                  <a:pt x="0" y="0"/>
                </a:moveTo>
                <a:lnTo>
                  <a:pt x="15440150" y="0"/>
                </a:lnTo>
                <a:lnTo>
                  <a:pt x="1544015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-932992"/>
            <a:ext cx="19424750" cy="19522362"/>
          </a:xfrm>
          <a:custGeom>
            <a:avLst/>
            <a:gdLst/>
            <a:ahLst/>
            <a:cxnLst/>
            <a:rect r="r" b="b" t="t" l="l"/>
            <a:pathLst>
              <a:path h="19522362" w="19424750">
                <a:moveTo>
                  <a:pt x="0" y="0"/>
                </a:moveTo>
                <a:lnTo>
                  <a:pt x="19424750" y="0"/>
                </a:lnTo>
                <a:lnTo>
                  <a:pt x="19424750" y="19522362"/>
                </a:lnTo>
                <a:lnTo>
                  <a:pt x="0" y="1952236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6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967915" y="7253869"/>
            <a:ext cx="19770442" cy="8016015"/>
          </a:xfrm>
          <a:custGeom>
            <a:avLst/>
            <a:gdLst/>
            <a:ahLst/>
            <a:cxnLst/>
            <a:rect r="r" b="b" t="t" l="l"/>
            <a:pathLst>
              <a:path h="8016015" w="19770442">
                <a:moveTo>
                  <a:pt x="0" y="0"/>
                </a:moveTo>
                <a:lnTo>
                  <a:pt x="19770442" y="0"/>
                </a:lnTo>
                <a:lnTo>
                  <a:pt x="19770442" y="8016016"/>
                </a:lnTo>
                <a:lnTo>
                  <a:pt x="0" y="801601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4526596" y="-755522"/>
            <a:ext cx="4562444" cy="4541532"/>
          </a:xfrm>
          <a:custGeom>
            <a:avLst/>
            <a:gdLst/>
            <a:ahLst/>
            <a:cxnLst/>
            <a:rect r="r" b="b" t="t" l="l"/>
            <a:pathLst>
              <a:path h="4541532" w="4562444">
                <a:moveTo>
                  <a:pt x="0" y="0"/>
                </a:moveTo>
                <a:lnTo>
                  <a:pt x="4562443" y="0"/>
                </a:lnTo>
                <a:lnTo>
                  <a:pt x="4562443" y="4541532"/>
                </a:lnTo>
                <a:lnTo>
                  <a:pt x="0" y="454153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-2297934" y="3594175"/>
            <a:ext cx="5845330" cy="5664125"/>
          </a:xfrm>
          <a:custGeom>
            <a:avLst/>
            <a:gdLst/>
            <a:ahLst/>
            <a:cxnLst/>
            <a:rect r="r" b="b" t="t" l="l"/>
            <a:pathLst>
              <a:path h="5664125" w="5845330">
                <a:moveTo>
                  <a:pt x="5845330" y="0"/>
                </a:moveTo>
                <a:lnTo>
                  <a:pt x="0" y="0"/>
                </a:lnTo>
                <a:lnTo>
                  <a:pt x="0" y="5664125"/>
                </a:lnTo>
                <a:lnTo>
                  <a:pt x="5845330" y="5664125"/>
                </a:lnTo>
                <a:lnTo>
                  <a:pt x="584533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5826164" y="872825"/>
            <a:ext cx="8275654" cy="8329644"/>
            <a:chOff x="0" y="0"/>
            <a:chExt cx="2130122" cy="2144019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130122" cy="2144019"/>
            </a:xfrm>
            <a:custGeom>
              <a:avLst/>
              <a:gdLst/>
              <a:ahLst/>
              <a:cxnLst/>
              <a:rect r="r" b="b" t="t" l="l"/>
              <a:pathLst>
                <a:path h="2144019" w="2130122">
                  <a:moveTo>
                    <a:pt x="0" y="0"/>
                  </a:moveTo>
                  <a:lnTo>
                    <a:pt x="2130122" y="0"/>
                  </a:lnTo>
                  <a:lnTo>
                    <a:pt x="2130122" y="2144019"/>
                  </a:lnTo>
                  <a:lnTo>
                    <a:pt x="0" y="2144019"/>
                  </a:lnTo>
                  <a:close/>
                </a:path>
              </a:pathLst>
            </a:custGeom>
            <a:solidFill>
              <a:srgbClr val="DF125B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2130122" cy="21821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7183101" y="246542"/>
            <a:ext cx="7343495" cy="85816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47"/>
              </a:lnSpc>
            </a:pPr>
          </a:p>
          <a:p>
            <a:pPr algn="l">
              <a:lnSpc>
                <a:spcPts val="7896"/>
              </a:lnSpc>
            </a:pPr>
            <a:r>
              <a:rPr lang="en-US" sz="4700" spc="676">
                <a:solidFill>
                  <a:srgbClr val="EAF305"/>
                </a:solidFill>
                <a:latin typeface="Marykate"/>
                <a:ea typeface="Marykate"/>
                <a:cs typeface="Marykate"/>
                <a:sym typeface="Marykate"/>
              </a:rPr>
              <a:t>HUMAN EMOTION RADAR</a:t>
            </a:r>
          </a:p>
          <a:p>
            <a:pPr algn="l">
              <a:lnSpc>
                <a:spcPts val="6047"/>
              </a:lnSpc>
            </a:pPr>
            <a:r>
              <a:rPr lang="en-US" sz="3599" spc="518">
                <a:solidFill>
                  <a:srgbClr val="000000"/>
                </a:solidFill>
                <a:latin typeface="Marykate"/>
                <a:ea typeface="Marykate"/>
                <a:cs typeface="Marykate"/>
                <a:sym typeface="Marykate"/>
              </a:rPr>
              <a:t>Stand up.</a:t>
            </a:r>
          </a:p>
          <a:p>
            <a:pPr algn="l">
              <a:lnSpc>
                <a:spcPts val="6047"/>
              </a:lnSpc>
            </a:pPr>
            <a:r>
              <a:rPr lang="en-US" sz="3599" spc="518">
                <a:solidFill>
                  <a:srgbClr val="000000"/>
                </a:solidFill>
                <a:latin typeface="Marykate"/>
                <a:ea typeface="Marykate"/>
                <a:cs typeface="Marykate"/>
                <a:sym typeface="Marykate"/>
              </a:rPr>
              <a:t>Walk around.</a:t>
            </a:r>
          </a:p>
          <a:p>
            <a:pPr algn="l">
              <a:lnSpc>
                <a:spcPts val="6047"/>
              </a:lnSpc>
            </a:pPr>
            <a:r>
              <a:rPr lang="en-US" sz="3599" spc="518">
                <a:solidFill>
                  <a:srgbClr val="000000"/>
                </a:solidFill>
                <a:latin typeface="Marykate"/>
                <a:ea typeface="Marykate"/>
                <a:cs typeface="Marykate"/>
                <a:sym typeface="Marykate"/>
              </a:rPr>
              <a:t>Find someone who looks…</a:t>
            </a:r>
          </a:p>
          <a:p>
            <a:pPr algn="l">
              <a:lnSpc>
                <a:spcPts val="6047"/>
              </a:lnSpc>
            </a:pPr>
            <a:r>
              <a:rPr lang="en-US" sz="3599" spc="518">
                <a:solidFill>
                  <a:srgbClr val="FF6DBD"/>
                </a:solidFill>
                <a:latin typeface="Marykate"/>
                <a:ea typeface="Marykate"/>
                <a:cs typeface="Marykate"/>
                <a:sym typeface="Marykate"/>
              </a:rPr>
              <a:t>😎 confident</a:t>
            </a:r>
          </a:p>
          <a:p>
            <a:pPr algn="l">
              <a:lnSpc>
                <a:spcPts val="6047"/>
              </a:lnSpc>
            </a:pPr>
            <a:r>
              <a:rPr lang="en-US" sz="3599" spc="518">
                <a:solidFill>
                  <a:srgbClr val="000000"/>
                </a:solidFill>
                <a:latin typeface="Marykate"/>
                <a:ea typeface="Marykate"/>
                <a:cs typeface="Marykate"/>
                <a:sym typeface="Marykate"/>
              </a:rPr>
              <a:t>😴 </a:t>
            </a:r>
            <a:r>
              <a:rPr lang="en-US" sz="3599" spc="518">
                <a:solidFill>
                  <a:srgbClr val="00BCF2"/>
                </a:solidFill>
                <a:latin typeface="Marykate"/>
                <a:ea typeface="Marykate"/>
                <a:cs typeface="Marykate"/>
                <a:sym typeface="Marykate"/>
              </a:rPr>
              <a:t>tired</a:t>
            </a:r>
          </a:p>
          <a:p>
            <a:pPr algn="l">
              <a:lnSpc>
                <a:spcPts val="6047"/>
              </a:lnSpc>
            </a:pPr>
            <a:r>
              <a:rPr lang="en-US" sz="3599" spc="518">
                <a:solidFill>
                  <a:srgbClr val="000000"/>
                </a:solidFill>
                <a:latin typeface="Marykate"/>
                <a:ea typeface="Marykate"/>
                <a:cs typeface="Marykate"/>
                <a:sym typeface="Marykate"/>
              </a:rPr>
              <a:t>🤔 confused</a:t>
            </a:r>
          </a:p>
          <a:p>
            <a:pPr algn="l">
              <a:lnSpc>
                <a:spcPts val="6047"/>
              </a:lnSpc>
            </a:pPr>
            <a:r>
              <a:rPr lang="en-US" sz="3599" spc="518">
                <a:solidFill>
                  <a:srgbClr val="CB6CE6"/>
                </a:solidFill>
                <a:latin typeface="Marykate"/>
                <a:ea typeface="Marykate"/>
                <a:cs typeface="Marykate"/>
                <a:sym typeface="Marykate"/>
              </a:rPr>
              <a:t>🥳 excited</a:t>
            </a:r>
          </a:p>
          <a:p>
            <a:pPr algn="l">
              <a:lnSpc>
                <a:spcPts val="6047"/>
              </a:lnSpc>
            </a:pPr>
            <a:r>
              <a:rPr lang="en-US" sz="3599" spc="518">
                <a:solidFill>
                  <a:srgbClr val="000000"/>
                </a:solidFill>
                <a:latin typeface="Marykate"/>
                <a:ea typeface="Marykate"/>
                <a:cs typeface="Marykate"/>
                <a:sym typeface="Marykate"/>
              </a:rPr>
              <a:t>😨 </a:t>
            </a:r>
            <a:r>
              <a:rPr lang="en-US" sz="3599" spc="518">
                <a:gradFill>
                  <a:gsLst>
                    <a:gs pos="0">
                      <a:srgbClr val="A6A6A6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0"/>
                </a:gradFill>
                <a:latin typeface="Marykate"/>
                <a:ea typeface="Marykate"/>
                <a:cs typeface="Marykate"/>
                <a:sym typeface="Marykate"/>
              </a:rPr>
              <a:t>nervous</a:t>
            </a:r>
          </a:p>
          <a:p>
            <a:pPr algn="l">
              <a:lnSpc>
                <a:spcPts val="6047"/>
              </a:lnSpc>
            </a:pPr>
            <a:r>
              <a:rPr lang="en-US" sz="3599" spc="518">
                <a:solidFill>
                  <a:srgbClr val="C1FF72"/>
                </a:solidFill>
                <a:latin typeface="Marykate"/>
                <a:ea typeface="Marykate"/>
                <a:cs typeface="Marykate"/>
                <a:sym typeface="Marykate"/>
              </a:rPr>
              <a:t>😂 amused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1593197" y="173894"/>
            <a:ext cx="3804342" cy="2420903"/>
            <a:chOff x="0" y="0"/>
            <a:chExt cx="5072457" cy="3227871"/>
          </a:xfrm>
        </p:grpSpPr>
        <p:sp>
          <p:nvSpPr>
            <p:cNvPr name="TextBox 12" id="12"/>
            <p:cNvSpPr txBox="true"/>
            <p:nvPr/>
          </p:nvSpPr>
          <p:spPr>
            <a:xfrm rot="0">
              <a:off x="138742" y="1828143"/>
              <a:ext cx="4933715" cy="1399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6896"/>
                </a:lnSpc>
                <a:spcBef>
                  <a:spcPct val="0"/>
                </a:spcBef>
              </a:pPr>
              <a:r>
                <a:rPr lang="en-US" sz="7662">
                  <a:solidFill>
                    <a:srgbClr val="FF66C4"/>
                  </a:solidFill>
                  <a:latin typeface="Poppins"/>
                  <a:ea typeface="Poppins"/>
                  <a:cs typeface="Poppins"/>
                  <a:sym typeface="Poppins"/>
                </a:rPr>
                <a:t>UP</a:t>
              </a:r>
            </a:p>
          </p:txBody>
        </p:sp>
        <p:sp>
          <p:nvSpPr>
            <p:cNvPr name="TextBox 13" id="13"/>
            <p:cNvSpPr txBox="true"/>
            <p:nvPr/>
          </p:nvSpPr>
          <p:spPr>
            <a:xfrm rot="0">
              <a:off x="0" y="152400"/>
              <a:ext cx="4933715" cy="139256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6896"/>
                </a:lnSpc>
                <a:spcBef>
                  <a:spcPct val="0"/>
                </a:spcBef>
              </a:pPr>
              <a:r>
                <a:rPr lang="en-US" sz="7662">
                  <a:solidFill>
                    <a:srgbClr val="019DC1"/>
                  </a:solidFill>
                  <a:latin typeface="Poppins"/>
                  <a:ea typeface="Poppins"/>
                  <a:cs typeface="Poppins"/>
                  <a:sym typeface="Poppins"/>
                </a:rPr>
                <a:t>WARM</a:t>
              </a:r>
            </a:p>
          </p:txBody>
        </p:sp>
      </p:grpSp>
      <p:sp>
        <p:nvSpPr>
          <p:cNvPr name="Freeform 14" id="14"/>
          <p:cNvSpPr/>
          <p:nvPr/>
        </p:nvSpPr>
        <p:spPr>
          <a:xfrm flipH="false" flipV="false" rot="0">
            <a:off x="14989175" y="6050545"/>
            <a:ext cx="3298825" cy="3532287"/>
          </a:xfrm>
          <a:custGeom>
            <a:avLst/>
            <a:gdLst/>
            <a:ahLst/>
            <a:cxnLst/>
            <a:rect r="r" b="b" t="t" l="l"/>
            <a:pathLst>
              <a:path h="3532287" w="3298825">
                <a:moveTo>
                  <a:pt x="0" y="0"/>
                </a:moveTo>
                <a:lnTo>
                  <a:pt x="3298825" y="0"/>
                </a:lnTo>
                <a:lnTo>
                  <a:pt x="3298825" y="3532287"/>
                </a:lnTo>
                <a:lnTo>
                  <a:pt x="0" y="353228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9750" t="0" r="-9286" b="-11168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BC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40286" y="-1501451"/>
            <a:ext cx="16207428" cy="12155571"/>
          </a:xfrm>
          <a:custGeom>
            <a:avLst/>
            <a:gdLst/>
            <a:ahLst/>
            <a:cxnLst/>
            <a:rect r="r" b="b" t="t" l="l"/>
            <a:pathLst>
              <a:path h="12155571" w="16207428">
                <a:moveTo>
                  <a:pt x="0" y="0"/>
                </a:moveTo>
                <a:lnTo>
                  <a:pt x="16207428" y="0"/>
                </a:lnTo>
                <a:lnTo>
                  <a:pt x="16207428" y="12155571"/>
                </a:lnTo>
                <a:lnTo>
                  <a:pt x="0" y="1215557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341570" y="2114480"/>
            <a:ext cx="2559127" cy="2242726"/>
          </a:xfrm>
          <a:custGeom>
            <a:avLst/>
            <a:gdLst/>
            <a:ahLst/>
            <a:cxnLst/>
            <a:rect r="r" b="b" t="t" l="l"/>
            <a:pathLst>
              <a:path h="2242726" w="2559127">
                <a:moveTo>
                  <a:pt x="0" y="0"/>
                </a:moveTo>
                <a:lnTo>
                  <a:pt x="2559127" y="0"/>
                </a:lnTo>
                <a:lnTo>
                  <a:pt x="2559127" y="2242726"/>
                </a:lnTo>
                <a:lnTo>
                  <a:pt x="0" y="224272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2341570" y="4357206"/>
            <a:ext cx="2588574" cy="2771771"/>
          </a:xfrm>
          <a:custGeom>
            <a:avLst/>
            <a:gdLst/>
            <a:ahLst/>
            <a:cxnLst/>
            <a:rect r="r" b="b" t="t" l="l"/>
            <a:pathLst>
              <a:path h="2771771" w="2588574">
                <a:moveTo>
                  <a:pt x="0" y="0"/>
                </a:moveTo>
                <a:lnTo>
                  <a:pt x="2588574" y="0"/>
                </a:lnTo>
                <a:lnTo>
                  <a:pt x="2588574" y="2771771"/>
                </a:lnTo>
                <a:lnTo>
                  <a:pt x="0" y="277177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9750" t="0" r="-9286" b="-11168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B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7259300" cy="11499009"/>
          </a:xfrm>
          <a:custGeom>
            <a:avLst/>
            <a:gdLst/>
            <a:ahLst/>
            <a:cxnLst/>
            <a:rect r="r" b="b" t="t" l="l"/>
            <a:pathLst>
              <a:path h="11499009" w="17259300">
                <a:moveTo>
                  <a:pt x="0" y="0"/>
                </a:moveTo>
                <a:lnTo>
                  <a:pt x="17259300" y="0"/>
                </a:lnTo>
                <a:lnTo>
                  <a:pt x="17259300" y="11499009"/>
                </a:lnTo>
                <a:lnTo>
                  <a:pt x="0" y="114990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921419" y="8683776"/>
            <a:ext cx="1497261" cy="1603224"/>
          </a:xfrm>
          <a:custGeom>
            <a:avLst/>
            <a:gdLst/>
            <a:ahLst/>
            <a:cxnLst/>
            <a:rect r="r" b="b" t="t" l="l"/>
            <a:pathLst>
              <a:path h="1603224" w="1497261">
                <a:moveTo>
                  <a:pt x="0" y="0"/>
                </a:moveTo>
                <a:lnTo>
                  <a:pt x="1497261" y="0"/>
                </a:lnTo>
                <a:lnTo>
                  <a:pt x="1497261" y="1603224"/>
                </a:lnTo>
                <a:lnTo>
                  <a:pt x="0" y="160322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750" t="0" r="-9286" b="-11168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B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31316" y="0"/>
            <a:ext cx="18774924" cy="12508793"/>
          </a:xfrm>
          <a:custGeom>
            <a:avLst/>
            <a:gdLst/>
            <a:ahLst/>
            <a:cxnLst/>
            <a:rect r="r" b="b" t="t" l="l"/>
            <a:pathLst>
              <a:path h="12508793" w="18774924">
                <a:moveTo>
                  <a:pt x="0" y="0"/>
                </a:moveTo>
                <a:lnTo>
                  <a:pt x="18774924" y="0"/>
                </a:lnTo>
                <a:lnTo>
                  <a:pt x="18774924" y="12508793"/>
                </a:lnTo>
                <a:lnTo>
                  <a:pt x="0" y="1250879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744341" y="-182375"/>
            <a:ext cx="1700917" cy="1821293"/>
          </a:xfrm>
          <a:custGeom>
            <a:avLst/>
            <a:gdLst/>
            <a:ahLst/>
            <a:cxnLst/>
            <a:rect r="r" b="b" t="t" l="l"/>
            <a:pathLst>
              <a:path h="1821293" w="1700917">
                <a:moveTo>
                  <a:pt x="0" y="0"/>
                </a:moveTo>
                <a:lnTo>
                  <a:pt x="1700917" y="0"/>
                </a:lnTo>
                <a:lnTo>
                  <a:pt x="1700917" y="1821293"/>
                </a:lnTo>
                <a:lnTo>
                  <a:pt x="0" y="182129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750" t="0" r="-9286" b="-11168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B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72109" y="-69045"/>
            <a:ext cx="15543782" cy="10356045"/>
          </a:xfrm>
          <a:custGeom>
            <a:avLst/>
            <a:gdLst/>
            <a:ahLst/>
            <a:cxnLst/>
            <a:rect r="r" b="b" t="t" l="l"/>
            <a:pathLst>
              <a:path h="10356045" w="15543782">
                <a:moveTo>
                  <a:pt x="0" y="0"/>
                </a:moveTo>
                <a:lnTo>
                  <a:pt x="15543782" y="0"/>
                </a:lnTo>
                <a:lnTo>
                  <a:pt x="15543782" y="10356045"/>
                </a:lnTo>
                <a:lnTo>
                  <a:pt x="0" y="1035604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856885" y="161662"/>
            <a:ext cx="1879736" cy="1213829"/>
          </a:xfrm>
          <a:custGeom>
            <a:avLst/>
            <a:gdLst/>
            <a:ahLst/>
            <a:cxnLst/>
            <a:rect r="r" b="b" t="t" l="l"/>
            <a:pathLst>
              <a:path h="1213829" w="1879736">
                <a:moveTo>
                  <a:pt x="0" y="0"/>
                </a:moveTo>
                <a:lnTo>
                  <a:pt x="1879735" y="0"/>
                </a:lnTo>
                <a:lnTo>
                  <a:pt x="1879735" y="1213829"/>
                </a:lnTo>
                <a:lnTo>
                  <a:pt x="0" y="121382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5018" r="0" b="-50035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6679377" y="8294126"/>
            <a:ext cx="1800896" cy="1928348"/>
          </a:xfrm>
          <a:custGeom>
            <a:avLst/>
            <a:gdLst/>
            <a:ahLst/>
            <a:cxnLst/>
            <a:rect r="r" b="b" t="t" l="l"/>
            <a:pathLst>
              <a:path h="1928348" w="1800896">
                <a:moveTo>
                  <a:pt x="0" y="0"/>
                </a:moveTo>
                <a:lnTo>
                  <a:pt x="1800896" y="0"/>
                </a:lnTo>
                <a:lnTo>
                  <a:pt x="1800896" y="1928348"/>
                </a:lnTo>
                <a:lnTo>
                  <a:pt x="0" y="19283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9750" t="0" r="-9286" b="-11168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28EB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57136" y="-309009"/>
            <a:ext cx="15383164" cy="11537373"/>
          </a:xfrm>
          <a:custGeom>
            <a:avLst/>
            <a:gdLst/>
            <a:ahLst/>
            <a:cxnLst/>
            <a:rect r="r" b="b" t="t" l="l"/>
            <a:pathLst>
              <a:path h="11537373" w="15383164">
                <a:moveTo>
                  <a:pt x="0" y="0"/>
                </a:moveTo>
                <a:lnTo>
                  <a:pt x="15383165" y="0"/>
                </a:lnTo>
                <a:lnTo>
                  <a:pt x="15383165" y="11537373"/>
                </a:lnTo>
                <a:lnTo>
                  <a:pt x="0" y="1153737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476240" y="0"/>
            <a:ext cx="2528122" cy="2707041"/>
          </a:xfrm>
          <a:custGeom>
            <a:avLst/>
            <a:gdLst/>
            <a:ahLst/>
            <a:cxnLst/>
            <a:rect r="r" b="b" t="t" l="l"/>
            <a:pathLst>
              <a:path h="2707041" w="2528122">
                <a:moveTo>
                  <a:pt x="0" y="0"/>
                </a:moveTo>
                <a:lnTo>
                  <a:pt x="2528121" y="0"/>
                </a:lnTo>
                <a:lnTo>
                  <a:pt x="2528121" y="2707041"/>
                </a:lnTo>
                <a:lnTo>
                  <a:pt x="0" y="27070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750" t="0" r="-9286" b="-11168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6C539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9555309" cy="10287000"/>
          </a:xfrm>
          <a:custGeom>
            <a:avLst/>
            <a:gdLst/>
            <a:ahLst/>
            <a:cxnLst/>
            <a:rect r="r" b="b" t="t" l="l"/>
            <a:pathLst>
              <a:path h="10287000" w="9555309">
                <a:moveTo>
                  <a:pt x="0" y="0"/>
                </a:moveTo>
                <a:lnTo>
                  <a:pt x="9555309" y="0"/>
                </a:lnTo>
                <a:lnTo>
                  <a:pt x="9555309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033" r="-94635" b="-1741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8379036" y="-344815"/>
            <a:ext cx="4133746" cy="4114800"/>
          </a:xfrm>
          <a:custGeom>
            <a:avLst/>
            <a:gdLst/>
            <a:ahLst/>
            <a:cxnLst/>
            <a:rect r="r" b="b" t="t" l="l"/>
            <a:pathLst>
              <a:path h="4114800" w="4133746">
                <a:moveTo>
                  <a:pt x="0" y="0"/>
                </a:moveTo>
                <a:lnTo>
                  <a:pt x="4133747" y="0"/>
                </a:lnTo>
                <a:lnTo>
                  <a:pt x="413374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9917927" y="4770924"/>
            <a:ext cx="4394980" cy="4114800"/>
          </a:xfrm>
          <a:custGeom>
            <a:avLst/>
            <a:gdLst/>
            <a:ahLst/>
            <a:cxnLst/>
            <a:rect r="r" b="b" t="t" l="l"/>
            <a:pathLst>
              <a:path h="4114800" w="4394980">
                <a:moveTo>
                  <a:pt x="0" y="0"/>
                </a:moveTo>
                <a:lnTo>
                  <a:pt x="4394980" y="0"/>
                </a:lnTo>
                <a:lnTo>
                  <a:pt x="439498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4989175" y="6828324"/>
            <a:ext cx="3298825" cy="3532287"/>
          </a:xfrm>
          <a:custGeom>
            <a:avLst/>
            <a:gdLst/>
            <a:ahLst/>
            <a:cxnLst/>
            <a:rect r="r" b="b" t="t" l="l"/>
            <a:pathLst>
              <a:path h="3532287" w="3298825">
                <a:moveTo>
                  <a:pt x="0" y="0"/>
                </a:moveTo>
                <a:lnTo>
                  <a:pt x="3298825" y="0"/>
                </a:lnTo>
                <a:lnTo>
                  <a:pt x="3298825" y="3532288"/>
                </a:lnTo>
                <a:lnTo>
                  <a:pt x="0" y="353228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9750" t="0" r="-9286" b="-11168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5F2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5440150" cy="10287000"/>
          </a:xfrm>
          <a:custGeom>
            <a:avLst/>
            <a:gdLst/>
            <a:ahLst/>
            <a:cxnLst/>
            <a:rect r="r" b="b" t="t" l="l"/>
            <a:pathLst>
              <a:path h="10287000" w="15440150">
                <a:moveTo>
                  <a:pt x="0" y="0"/>
                </a:moveTo>
                <a:lnTo>
                  <a:pt x="15440150" y="0"/>
                </a:lnTo>
                <a:lnTo>
                  <a:pt x="1544015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4915369" y="6971534"/>
            <a:ext cx="3372631" cy="3628111"/>
          </a:xfrm>
          <a:custGeom>
            <a:avLst/>
            <a:gdLst/>
            <a:ahLst/>
            <a:cxnLst/>
            <a:rect r="r" b="b" t="t" l="l"/>
            <a:pathLst>
              <a:path h="3628111" w="3372631">
                <a:moveTo>
                  <a:pt x="0" y="0"/>
                </a:moveTo>
                <a:lnTo>
                  <a:pt x="3372631" y="0"/>
                </a:lnTo>
                <a:lnTo>
                  <a:pt x="3372631" y="3628111"/>
                </a:lnTo>
                <a:lnTo>
                  <a:pt x="0" y="362811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4594862" y="1028700"/>
            <a:ext cx="3693138" cy="3786216"/>
          </a:xfrm>
          <a:custGeom>
            <a:avLst/>
            <a:gdLst/>
            <a:ahLst/>
            <a:cxnLst/>
            <a:rect r="r" b="b" t="t" l="l"/>
            <a:pathLst>
              <a:path h="3786216" w="3693138">
                <a:moveTo>
                  <a:pt x="0" y="0"/>
                </a:moveTo>
                <a:lnTo>
                  <a:pt x="3693138" y="0"/>
                </a:lnTo>
                <a:lnTo>
                  <a:pt x="3693138" y="3786216"/>
                </a:lnTo>
                <a:lnTo>
                  <a:pt x="0" y="378621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5281080" y="4814916"/>
            <a:ext cx="2641209" cy="2828132"/>
          </a:xfrm>
          <a:custGeom>
            <a:avLst/>
            <a:gdLst/>
            <a:ahLst/>
            <a:cxnLst/>
            <a:rect r="r" b="b" t="t" l="l"/>
            <a:pathLst>
              <a:path h="2828132" w="2641209">
                <a:moveTo>
                  <a:pt x="0" y="0"/>
                </a:moveTo>
                <a:lnTo>
                  <a:pt x="2641209" y="0"/>
                </a:lnTo>
                <a:lnTo>
                  <a:pt x="2641209" y="2828131"/>
                </a:lnTo>
                <a:lnTo>
                  <a:pt x="0" y="282813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9750" t="0" r="-9286" b="-11168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DAHLRif5OaM</dc:identifier>
  <dcterms:modified xsi:type="dcterms:W3CDTF">2011-08-01T06:04:30Z</dcterms:modified>
  <cp:revision>1</cp:revision>
  <dc:title>7th grade June aj</dc:title>
</cp:coreProperties>
</file>